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10/25/2019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004270907"/>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Ride the Lightning</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anywhere outside the shooting area,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71A187F-0C76-42CA-97CD-DE13655EC613}"/>
              </a:ext>
            </a:extLst>
          </p:cNvPr>
          <p:cNvPicPr>
            <a:picLocks noChangeAspect="1"/>
          </p:cNvPicPr>
          <p:nvPr/>
        </p:nvPicPr>
        <p:blipFill>
          <a:blip r:embed="rId5"/>
          <a:stretch>
            <a:fillRect/>
          </a:stretch>
        </p:blipFill>
        <p:spPr>
          <a:xfrm>
            <a:off x="180474" y="3624370"/>
            <a:ext cx="7025777" cy="28690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Ride the Lightning</a:t>
            </a:r>
          </a:p>
          <a:p>
            <a:pPr algn="ctr"/>
            <a:r>
              <a:rPr lang="en-US" b="1" dirty="0"/>
              <a:t>Written Stage Briefing</a:t>
            </a:r>
          </a:p>
          <a:p>
            <a:r>
              <a:rPr lang="en-US" dirty="0"/>
              <a:t>Ride the Lightning is an 11 round, 55 point, Comstock short course. There are five USPSA targets and one Colt popper. The best two hits on paper will score, and steel must fall to score. The start signal is audible.</a:t>
            </a:r>
          </a:p>
          <a:p>
            <a:endParaRPr lang="en-US" dirty="0"/>
          </a:p>
          <a:p>
            <a:r>
              <a:rPr lang="en-US" dirty="0"/>
              <a:t>Handgun start position is standing anywhere outside the shooting area, wrists relaxed at sides. Handgun is loaded and holstered.</a:t>
            </a:r>
          </a:p>
          <a:p>
            <a:endParaRPr lang="en-US" dirty="0"/>
          </a:p>
          <a:p>
            <a:r>
              <a:rPr lang="en-US" dirty="0"/>
              <a:t>PCC start position is standing anywhere outside the shooting area, buttstock on belt. Carbine is loaded, safety on, held with both hands.</a:t>
            </a:r>
          </a:p>
          <a:p>
            <a:endParaRPr lang="en-US" dirty="0"/>
          </a:p>
          <a:p>
            <a:r>
              <a:rPr lang="en-US" dirty="0"/>
              <a:t>Upon start signal, engage targets as they become available from within the shooting area. The swinger is activated by the </a:t>
            </a:r>
            <a:r>
              <a:rPr lang="en-US"/>
              <a:t>Colt popper.</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197</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2019-10-25T18:47:52Z</dcterms:modified>
  <cp:category>Shooting</cp:category>
</cp:coreProperties>
</file>

<file path=docProps/thumbnail.jpeg>
</file>